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56" r:id="rId2"/>
    <p:sldId id="257" r:id="rId3"/>
    <p:sldId id="270" r:id="rId4"/>
    <p:sldId id="258" r:id="rId5"/>
    <p:sldId id="260" r:id="rId6"/>
    <p:sldId id="261" r:id="rId7"/>
    <p:sldId id="263" r:id="rId8"/>
    <p:sldId id="264" r:id="rId9"/>
    <p:sldId id="259" r:id="rId10"/>
    <p:sldId id="268" r:id="rId11"/>
    <p:sldId id="265" r:id="rId12"/>
    <p:sldId id="266" r:id="rId13"/>
    <p:sldId id="267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howGuides="1">
      <p:cViewPr varScale="1">
        <p:scale>
          <a:sx n="61" d="100"/>
          <a:sy n="61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CB463F-BBB4-4042-932D-480EB6A21ABB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45062C-DD0C-472E-96E3-65EA094DA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33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118" y="2362200"/>
            <a:ext cx="5186082" cy="685801"/>
          </a:xfrm>
        </p:spPr>
        <p:txBody>
          <a:bodyPr>
            <a:normAutofit/>
          </a:bodyPr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2118" y="3048001"/>
            <a:ext cx="5181600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9D218-A4F3-4C07-8C0F-3E66DD56B02E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C9B3-055F-473E-8EF9-B00C51B50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1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5499-8D8C-4721-B5AD-19EE7C00567F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A0CB1-AA73-4196-9CB7-1DF35BB1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8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19050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867400" cy="55165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C695D-3D40-4F18-84AE-F1B1E927EDBD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86E5F-652A-4CBF-84AE-48918850B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8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38E4-69A0-4CD5-8509-5C965DEEA151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2A51-0779-4CF9-90AC-ECD655760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7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53BA1-0CDC-45A1-87B3-22AC3B2FCEFB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26B9-44C1-4C13-A17A-230131894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5888A-8382-45AC-A951-FF78E08F0709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D391-E5F8-4512-9418-AC763A1B4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8877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3887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893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89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7AFD0-68C5-4D02-BFAC-1FE0C9E773A7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86A9-5572-4FB8-83F6-87964389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5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C5546-89C9-4AD6-892D-EF42FF5DB246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000C9-CDD1-4CA9-A932-B03085696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6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43D6-65F2-4499-B223-A26F717FA582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123DD-1F85-4EB9-845A-E752AD742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2855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49593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81200"/>
            <a:ext cx="28559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49A2B-D0B7-458F-B1EF-CD2843F8E715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BE34-216E-4476-AEB0-33AFAE9DC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2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1"/>
            <a:ext cx="5486400" cy="38893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39EAA-8CDC-4F17-8BA1-A9DCDEE457A9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3A1CC-5A00-43C4-A4A2-910B6C3B0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2138" y="609600"/>
            <a:ext cx="7959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4838" y="1524000"/>
            <a:ext cx="793432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D492F1-8C71-4D4F-9D9E-23FA7C6BC2E5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E7582E-D6D3-4865-B86C-51DFDE624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7F7F7F"/>
          </a:solidFill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7F7F7F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375" y="3773488"/>
            <a:ext cx="5715000" cy="11430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Pittsburgh/Greater Allegheny</a:t>
            </a:r>
            <a:b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LGBT+ Chamber of Commerce </a:t>
            </a:r>
          </a:p>
        </p:txBody>
      </p:sp>
      <p:pic>
        <p:nvPicPr>
          <p:cNvPr id="3075" name="Picture 3" descr="https://ThreeRiversBusinessAlliance.wildapricot.org/resources/Pictures/Three%20Rivers%20Business%20Alliance%20Logo%20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458788"/>
            <a:ext cx="5486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2971800" y="5183188"/>
            <a:ext cx="5867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F7F7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Arial Black" pitchFamily="34" charset="0"/>
              </a:rPr>
              <a:t>Membership Launch Meeting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Arial Black" pitchFamily="34" charset="0"/>
              </a:rPr>
              <a:t>April 17,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LGBTBE Certification</a:t>
            </a: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600200" y="6030913"/>
            <a:ext cx="6154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F7F7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Available at https://www.youtube.com/watch?v=Bw8v_lqVBDQ</a:t>
            </a:r>
          </a:p>
        </p:txBody>
      </p:sp>
      <p:pic>
        <p:nvPicPr>
          <p:cNvPr id="4" name="Watch LGBTBE Dawn Kallio Explain Power of Certific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74099"/>
            <a:ext cx="7467599" cy="4109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3RBA Membership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382000" cy="45259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Membership in 3RBA is open to any person (defined broadly to include any legal entity and individual at least 18 years of age) who: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Agrees to 3RBA’s Mission and its Professional Code of Conduct;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Pays all dues and fees; and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Complies with such other rules and requirements as the Board of Directors may from time to time adopt.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has 6 classes of membership.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Membership is available to any person who supports LGBT+ businesses.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884238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3RBA Sponsorship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382000" cy="45259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3RBA’s principal sources of revenue are membership dues, meeting fees, grants and sponsorships.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has 6 classes of sponsorships: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All include Business Premium/Corporate Membership ($500).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Memberships can be upgraded to any sponsorship by paying the difference.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also may have sponsorships for particular meetings, events and other activities.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Why Join 3RBA?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711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Networking opportunities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Access to NGLCC resources and events, including 2018 IBL Conference in Philadelphia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LGBTBE certification fee waiver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Different fees/discounts on meetings and member-only events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Leadership opportunities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Learn about and advocate on key issues affecting LGBT+ businesses 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7030A0"/>
                </a:solidFill>
              </a:rPr>
              <a:t>Questions</a:t>
            </a:r>
          </a:p>
        </p:txBody>
      </p:sp>
      <p:pic>
        <p:nvPicPr>
          <p:cNvPr id="1638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79550"/>
            <a:ext cx="7239000" cy="45402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375" y="3773488"/>
            <a:ext cx="5715000" cy="11430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Pittsburgh/Greater Allegheny</a:t>
            </a:r>
            <a:b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LGBT+ Chamber of Commerce </a:t>
            </a:r>
          </a:p>
        </p:txBody>
      </p:sp>
      <p:pic>
        <p:nvPicPr>
          <p:cNvPr id="17411" name="Picture 3" descr="https://ThreeRiversBusinessAlliance.wildapricot.org/resources/Pictures/Three%20Rivers%20Business%20Alliance%20Logo%20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458788"/>
            <a:ext cx="5486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2971800" y="5183188"/>
            <a:ext cx="586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F7F7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 Black" pitchFamily="34" charset="0"/>
              </a:rPr>
              <a:t>535 Smithfield St., Suite 1300, Pgh., PA 15222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 Black" pitchFamily="34" charset="0"/>
              </a:rPr>
              <a:t>412-346-4161 / info@3RBA.com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Arial Black" pitchFamily="34" charset="0"/>
              </a:rPr>
              <a:t>www.3rba.com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7030A0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Welcome &amp; Introductions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What is Three Rivers Business Alliance (3RBA)?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What is the NGLCC?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What is an LGBTBE certification, and how will it help you grow your business?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What are 3RBA's membership requirements?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What sponsorship opportunities exist?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Why should you join 3RBA?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Other questions?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2171"/>
            <a:ext cx="7959725" cy="838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7030A0"/>
                </a:solidFill>
              </a:rPr>
              <a:t>Impact of LGBT+ Businesses in US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1589088" y="6030912"/>
            <a:ext cx="604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F7F7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Available to https://www.youtube.com/watch?v=nXSObXorj5U</a:t>
            </a:r>
          </a:p>
        </p:txBody>
      </p:sp>
      <p:pic>
        <p:nvPicPr>
          <p:cNvPr id="5" name="Celebrating Pride  LGBT businesses help grow US economy, group say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20384"/>
            <a:ext cx="7467600" cy="419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What is 3RBA?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382000" cy="45259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is a chamber of commerce.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focuses on promoting, expanding and improving the economic interests and business opportunities of LGBT+ individuals and their allies.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3RBA's geographical focus is the Pittsburgh/ Greater Allegheny region: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Southwestern Pennsylvania;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Southeastern Ohio;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Northern West Virginia; and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Northwestern Maryland.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has applied for tax exempt status under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IRS Section 501(c)(6).</a:t>
            </a: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What is 3RBA?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3820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is a member-based, PA nonprofit corporation governed by a board of directors and officers.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The current officers are:</a:t>
            </a:r>
          </a:p>
          <a:p>
            <a:pPr marL="109728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2397125" algn="l"/>
                <a:tab pos="4518025" algn="l"/>
                <a:tab pos="6569075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cs typeface="Arial" panose="020B0604020202020204" pitchFamily="34" charset="0"/>
              </a:rPr>
              <a:t>Ronald L. Hicks, Jr., Pres.	Stephen Donaldson, V.P.	Conrad Bricker, Treas.	Michael Testa, Sec.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995" y="3449638"/>
            <a:ext cx="1544559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5702" y="3449638"/>
            <a:ext cx="150559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9425" y="3442905"/>
            <a:ext cx="1524000" cy="188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3440906"/>
            <a:ext cx="1600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What is 3RBA?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4069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With the officers, the current directors are:</a:t>
            </a:r>
          </a:p>
          <a:p>
            <a:pPr marL="393192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393192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393192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138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2743200" algn="l"/>
                <a:tab pos="4518025" algn="l"/>
                <a:tab pos="6569075" algn="l"/>
              </a:tabLst>
              <a:defRPr/>
            </a:pPr>
            <a:endParaRPr lang="en-US" sz="105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7150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2743200" algn="l"/>
                <a:tab pos="4518025" algn="l"/>
                <a:tab pos="6569075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cs typeface="Arial" panose="020B0604020202020204" pitchFamily="34" charset="0"/>
              </a:rPr>
              <a:t>Denise </a:t>
            </a:r>
            <a:r>
              <a:rPr lang="en-US" sz="1050" b="1" dirty="0" err="1">
                <a:solidFill>
                  <a:schemeClr val="tx1"/>
                </a:solidFill>
                <a:cs typeface="Arial" panose="020B0604020202020204" pitchFamily="34" charset="0"/>
              </a:rPr>
              <a:t>DeSimone</a:t>
            </a:r>
            <a:r>
              <a:rPr lang="en-US" sz="1050" b="1" dirty="0">
                <a:solidFill>
                  <a:schemeClr val="tx1"/>
                </a:solidFill>
                <a:cs typeface="Arial" panose="020B0604020202020204" pitchFamily="34" charset="0"/>
              </a:rPr>
              <a:t>	Sean Gray	John E. Kandray	Mark Winner</a:t>
            </a:r>
            <a:r>
              <a:rPr lang="en-US" b="1" dirty="0">
                <a:solidFill>
                  <a:schemeClr val="tx1"/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Directors have been divided into 3 classes, with 5 elected each year.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3RBA’s committees include Membership, Programming and Finance.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750" y="2133601"/>
            <a:ext cx="1670050" cy="19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600" y="2123554"/>
            <a:ext cx="1524000" cy="187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200" y="2133601"/>
            <a:ext cx="1524000" cy="187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2123554"/>
            <a:ext cx="1408113" cy="18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What is 3RBA?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3820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3RBA is one of three Pennsylvania affiliate chambers of the NGLCC: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Central Pennsylvania Gay &amp; Lesbian Chamber of Commerce (Harrisburg)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Independence Business Alliance (Philadelphia)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Membership in 3RBA provides you access to NGLCC resources and corporate partners.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As a 3RBA member, NGLCC's LGBT Business Enterprise certification fee is waived.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What is NGLCC?</a:t>
            </a: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1589088" y="6107113"/>
            <a:ext cx="604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F7F7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Available to https://www.youtube.com/watch?v=rsEW03BLSiA</a:t>
            </a:r>
          </a:p>
        </p:txBody>
      </p:sp>
      <p:pic>
        <p:nvPicPr>
          <p:cNvPr id="4" name="NGLCC  What We 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287548"/>
            <a:ext cx="7620000" cy="4282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</a:rPr>
              <a:t>LGBTBE Certification</a:t>
            </a: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447800" y="6030912"/>
            <a:ext cx="644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F7F7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Available at https://www.youtube.com/watch?v=NWWp3RDHbW0</a:t>
            </a:r>
          </a:p>
        </p:txBody>
      </p:sp>
      <p:pic>
        <p:nvPicPr>
          <p:cNvPr id="4" name="LGBT Business Buil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199" y="1289154"/>
            <a:ext cx="7467601" cy="4197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ainbow_03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Rainbow_03_PPT_Template</Template>
  <TotalTime>71</TotalTime>
  <Words>487</Words>
  <Application>Microsoft Office PowerPoint</Application>
  <PresentationFormat>On-screen Show (4:3)</PresentationFormat>
  <Paragraphs>82</Paragraphs>
  <Slides>15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Rainbow_03_PPT_Template</vt:lpstr>
      <vt:lpstr>The Pittsburgh/Greater Allegheny LGBT+ Chamber of Commerce </vt:lpstr>
      <vt:lpstr>Agenda</vt:lpstr>
      <vt:lpstr>Impact of LGBT+ Businesses in US</vt:lpstr>
      <vt:lpstr>What is 3RBA?</vt:lpstr>
      <vt:lpstr>What is 3RBA?</vt:lpstr>
      <vt:lpstr>What is 3RBA?</vt:lpstr>
      <vt:lpstr>What is 3RBA?</vt:lpstr>
      <vt:lpstr>What is NGLCC?</vt:lpstr>
      <vt:lpstr>LGBTBE Certification</vt:lpstr>
      <vt:lpstr>LGBTBE Certification</vt:lpstr>
      <vt:lpstr>3RBA Membership</vt:lpstr>
      <vt:lpstr>3RBA Sponsorship</vt:lpstr>
      <vt:lpstr>Why Join 3RBA?</vt:lpstr>
      <vt:lpstr>Questions</vt:lpstr>
      <vt:lpstr>The Pittsburgh/Greater Allegheny LGBT+ Chamber of Commerce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Pittsburgh/Greater Allegheny LGBT+ Chamber of Commerce </dc:title>
  <dc:creator>Ron Hicks</dc:creator>
  <cp:lastModifiedBy>Ron Hicks</cp:lastModifiedBy>
  <cp:revision>14</cp:revision>
  <dcterms:modified xsi:type="dcterms:W3CDTF">2018-04-16T21:59:53Z</dcterms:modified>
</cp:coreProperties>
</file>